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65" r:id="rId4"/>
    <p:sldId id="268" r:id="rId5"/>
    <p:sldId id="269" r:id="rId6"/>
    <p:sldId id="270" r:id="rId7"/>
    <p:sldId id="271" r:id="rId8"/>
    <p:sldId id="287" r:id="rId9"/>
    <p:sldId id="273" r:id="rId10"/>
    <p:sldId id="274" r:id="rId11"/>
    <p:sldId id="291" r:id="rId12"/>
    <p:sldId id="293" r:id="rId13"/>
    <p:sldId id="294" r:id="rId14"/>
    <p:sldId id="292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95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19/02/2020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EA0B76A-CFD2-410F-B9CB-19F589C3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77682"/>
            <a:ext cx="10905066" cy="438928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128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F28E05C-E79D-475B-BECC-E893EF7D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256"/>
            <a:ext cx="12192000" cy="1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0DD8E56-7E9A-4B78-AC72-62D31AFF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6" y="2730923"/>
            <a:ext cx="6677291" cy="3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225158" y="2134131"/>
            <a:ext cx="626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Oefenenportaal</a:t>
            </a:r>
            <a:r>
              <a:rPr lang="nl-BE" sz="2800" dirty="0"/>
              <a:t> : naar volgende instructie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7D52803-ACA3-4249-A665-B2522BD0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9" y="2657351"/>
            <a:ext cx="10672082" cy="32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5782DC1-C2C8-409B-8E07-5294969E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5" y="2647404"/>
            <a:ext cx="8545286" cy="36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740E4E-CF12-47BD-81BD-84E67723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176752"/>
            <a:ext cx="12192000" cy="40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5862" y="2134131"/>
            <a:ext cx="6180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</a:t>
            </a:r>
            <a:r>
              <a:rPr lang="nl-BE" sz="2800" dirty="0" err="1"/>
              <a:t>Add</a:t>
            </a:r>
            <a:r>
              <a:rPr lang="nl-BE" sz="2800" dirty="0"/>
              <a:t> instructie’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0315FB9-3658-4651-A696-73609C58A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96" y="2657351"/>
            <a:ext cx="7013404" cy="35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4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264642" y="2042979"/>
            <a:ext cx="69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‘Change instructie’  :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124119D-69CD-49EF-8E2B-830F9E7D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43" y="2665636"/>
            <a:ext cx="11829657" cy="35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10383" y="1744209"/>
            <a:ext cx="77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‘Leerlingen’  :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62DD99-F6F1-400B-AFDE-FA3C257F9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003"/>
            <a:ext cx="12192000" cy="39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10455" y="2134131"/>
            <a:ext cx="628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‘leerkrachten’  :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713D3DF-38E6-4548-8817-5944D854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95" y="3036441"/>
            <a:ext cx="12192000" cy="18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8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1492469" y="2134131"/>
            <a:ext cx="922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‘leerkrachten’ : leerlingenoverzicht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870864A-A64D-4A9C-8285-A2300A88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81" y="2657351"/>
            <a:ext cx="10807638" cy="35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1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268717" y="2134131"/>
            <a:ext cx="791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 </a:t>
            </a:r>
            <a:r>
              <a:rPr lang="nl-BE" sz="2800" dirty="0" err="1"/>
              <a:t>Admin</a:t>
            </a:r>
            <a:r>
              <a:rPr lang="nl-BE" sz="2800" dirty="0"/>
              <a:t> forum’  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B8CE42-2444-4711-B9AA-3ACFCF51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13" y="2657351"/>
            <a:ext cx="8555376" cy="35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26373" y="2134131"/>
            <a:ext cx="653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 err="1"/>
              <a:t>Admin</a:t>
            </a:r>
            <a:r>
              <a:rPr lang="nl-BE" sz="2800" dirty="0"/>
              <a:t> login – submenu ‘</a:t>
            </a:r>
            <a:r>
              <a:rPr lang="nl-BE" sz="2800" dirty="0" err="1"/>
              <a:t>reports</a:t>
            </a:r>
            <a:r>
              <a:rPr lang="nl-BE" sz="2800" dirty="0"/>
              <a:t>’  :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852DD9-A0EF-4336-A773-DC1CE6C3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16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6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</a:t>
            </a:r>
            <a:r>
              <a:rPr lang="nl-BE" sz="2800" dirty="0" err="1"/>
              <a:t>prezentatie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7DF850-9407-4D19-9FF6-7F20171B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067215"/>
            <a:ext cx="12192000" cy="142055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630620" y="3584692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165749C-6494-46D1-9FAD-E6A717A6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94" y="2379923"/>
            <a:ext cx="9601200" cy="352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4539" y="2134131"/>
            <a:ext cx="697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op de homepagina: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C98A4D9-4D1D-48CD-AE30-C09F8A43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07" y="3150288"/>
            <a:ext cx="6534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3053B4-EB8A-4ECD-AB83-388E9F9A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351"/>
            <a:ext cx="12192000" cy="35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0367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0F7C064-5216-4330-98D7-EF07A330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" y="2631143"/>
            <a:ext cx="12192000" cy="36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323</Words>
  <Application>Microsoft Office PowerPoint</Application>
  <PresentationFormat>Breedbeeld</PresentationFormat>
  <Paragraphs>103</Paragraphs>
  <Slides>27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28</cp:revision>
  <dcterms:created xsi:type="dcterms:W3CDTF">2020-02-11T17:49:53Z</dcterms:created>
  <dcterms:modified xsi:type="dcterms:W3CDTF">2020-02-19T12:55:58Z</dcterms:modified>
</cp:coreProperties>
</file>